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1"/>
    <p:sldMasterId id="2147483686" r:id="rId2"/>
  </p:sldMasterIdLst>
  <p:sldIdLst>
    <p:sldId id="256" r:id="rId3"/>
    <p:sldId id="258" r:id="rId4"/>
  </p:sldIdLst>
  <p:sldSz cx="28979813" cy="38520688"/>
  <p:notesSz cx="6858000" cy="9144000"/>
  <p:embeddedFontLst>
    <p:embeddedFont>
      <p:font typeface="나눔바른고딕" panose="020B0600000101010101" charset="-127"/>
      <p:regular r:id="rId5"/>
      <p:bold r:id="rId6"/>
    </p:embeddedFont>
  </p:embeddedFontLst>
  <p:defaultTextStyle>
    <a:defPPr>
      <a:defRPr lang="ko-KR"/>
    </a:defPPr>
    <a:lvl1pPr marL="0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1pPr>
    <a:lvl2pPr marL="1697721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2pPr>
    <a:lvl3pPr marL="3395442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3pPr>
    <a:lvl4pPr marL="5093162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4pPr>
    <a:lvl5pPr marL="6790883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5pPr>
    <a:lvl6pPr marL="8488604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6pPr>
    <a:lvl7pPr marL="10186325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7pPr>
    <a:lvl8pPr marL="11884045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8pPr>
    <a:lvl9pPr marL="13581766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132">
          <p15:clr>
            <a:srgbClr val="A4A3A4"/>
          </p15:clr>
        </p15:guide>
        <p15:guide id="2" pos="91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21" d="100"/>
          <a:sy n="21" d="100"/>
        </p:scale>
        <p:origin x="2814" y="48"/>
      </p:cViewPr>
      <p:guideLst>
        <p:guide orient="horz" pos="12132"/>
        <p:guide pos="91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48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868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719906" y="4322581"/>
            <a:ext cx="27540000" cy="3348000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409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iming>
    <p:tnLst>
      <p:par>
        <p:cTn id="1" dur="indefinite" restart="never" nodeType="tmRoot"/>
      </p:par>
    </p:tnLst>
  </p:timing>
  <p:txStyles>
    <p:titleStyle>
      <a:lvl1pPr algn="l" defTabSz="2898008" rtl="0" eaLnBrk="1" latinLnBrk="1" hangingPunct="1">
        <a:lnSpc>
          <a:spcPct val="90000"/>
        </a:lnSpc>
        <a:spcBef>
          <a:spcPct val="0"/>
        </a:spcBef>
        <a:buNone/>
        <a:defRPr sz="13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4502" indent="-724502" algn="l" defTabSz="2898008" rtl="0" eaLnBrk="1" latinLnBrk="1" hangingPunct="1">
        <a:lnSpc>
          <a:spcPct val="90000"/>
        </a:lnSpc>
        <a:spcBef>
          <a:spcPts val="3169"/>
        </a:spcBef>
        <a:buFont typeface="Arial" panose="020B0604020202020204" pitchFamily="34" charset="0"/>
        <a:buChar char="•"/>
        <a:defRPr sz="8874" kern="1200">
          <a:solidFill>
            <a:schemeClr val="tx1"/>
          </a:solidFill>
          <a:latin typeface="+mn-lt"/>
          <a:ea typeface="+mn-ea"/>
          <a:cs typeface="+mn-cs"/>
        </a:defRPr>
      </a:lvl1pPr>
      <a:lvl2pPr marL="2173506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7606" kern="1200">
          <a:solidFill>
            <a:schemeClr val="tx1"/>
          </a:solidFill>
          <a:latin typeface="+mn-lt"/>
          <a:ea typeface="+mn-ea"/>
          <a:cs typeface="+mn-cs"/>
        </a:defRPr>
      </a:lvl2pPr>
      <a:lvl3pPr marL="3622510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6339" kern="1200">
          <a:solidFill>
            <a:schemeClr val="tx1"/>
          </a:solidFill>
          <a:latin typeface="+mn-lt"/>
          <a:ea typeface="+mn-ea"/>
          <a:cs typeface="+mn-cs"/>
        </a:defRPr>
      </a:lvl3pPr>
      <a:lvl4pPr marL="5071514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4pPr>
      <a:lvl5pPr marL="6520518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5pPr>
      <a:lvl6pPr marL="7969522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6pPr>
      <a:lvl7pPr marL="9418526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7pPr>
      <a:lvl8pPr marL="10867530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8pPr>
      <a:lvl9pPr marL="12316534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1pPr>
      <a:lvl2pPr marL="1449004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2pPr>
      <a:lvl3pPr marL="2898008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3pPr>
      <a:lvl4pPr marL="4347012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4pPr>
      <a:lvl5pPr marL="5796016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5pPr>
      <a:lvl6pPr marL="7245020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6pPr>
      <a:lvl7pPr marL="8694024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7pPr>
      <a:lvl8pPr marL="10143028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8pPr>
      <a:lvl9pPr marL="11592032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719906" y="4322581"/>
            <a:ext cx="13050000" cy="3348000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8"/>
          <p:cNvSpPr/>
          <p:nvPr userDrawn="1"/>
        </p:nvSpPr>
        <p:spPr>
          <a:xfrm>
            <a:off x="15209906" y="4322581"/>
            <a:ext cx="13050000" cy="3348000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1722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29295"/>
              </p:ext>
            </p:extLst>
          </p:nvPr>
        </p:nvGraphicFramePr>
        <p:xfrm>
          <a:off x="719906" y="144378"/>
          <a:ext cx="27540000" cy="34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09160">
                  <a:extLst>
                    <a:ext uri="{9D8B030D-6E8A-4147-A177-3AD203B41FA5}">
                      <a16:colId xmlns:a16="http://schemas.microsoft.com/office/drawing/2014/main" val="887130712"/>
                    </a:ext>
                  </a:extLst>
                </a:gridCol>
                <a:gridCol w="11343506">
                  <a:extLst>
                    <a:ext uri="{9D8B030D-6E8A-4147-A177-3AD203B41FA5}">
                      <a16:colId xmlns:a16="http://schemas.microsoft.com/office/drawing/2014/main" val="1097909142"/>
                    </a:ext>
                  </a:extLst>
                </a:gridCol>
              </a:tblGrid>
              <a:tr h="1152000">
                <a:tc gridSpan="2"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 목</a:t>
                      </a:r>
                      <a:r>
                        <a:rPr lang="en-US" altLang="ko-KR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프로젝트명</a:t>
                      </a:r>
                      <a:r>
                        <a:rPr lang="en-US" altLang="ko-KR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5000" b="0" dirty="0">
                        <a:solidFill>
                          <a:schemeClr val="tx1"/>
                        </a:solidFill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72000" latinLnBrk="1"/>
                      <a:endParaRPr lang="ko-KR" altLang="en-US" sz="5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팀명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참여자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출품부문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72000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5000" dirty="0" smtClean="0"/>
                        <a:t>참여기업</a:t>
                      </a:r>
                      <a:r>
                        <a:rPr lang="en-US" altLang="ko-KR" sz="5000" dirty="0" smtClean="0"/>
                        <a:t>(</a:t>
                      </a:r>
                      <a:r>
                        <a:rPr lang="ko-KR" altLang="en-US" sz="5000" dirty="0" smtClean="0"/>
                        <a:t>기관</a:t>
                      </a:r>
                      <a:r>
                        <a:rPr lang="en-US" altLang="ko-KR" sz="5000" dirty="0" smtClean="0"/>
                        <a:t>)</a:t>
                      </a:r>
                      <a:endParaRPr lang="ko-KR" altLang="en-US" sz="5000" dirty="0"/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Rectangle 6"/>
          <p:cNvSpPr/>
          <p:nvPr/>
        </p:nvSpPr>
        <p:spPr>
          <a:xfrm>
            <a:off x="737906" y="4292782"/>
            <a:ext cx="2754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200" b="1" kern="0" dirty="0" smtClean="0">
                <a:solidFill>
                  <a:schemeClr val="bg1"/>
                </a:solidFill>
                <a:latin typeface="+mn-ea"/>
              </a:rPr>
              <a:t>작품 </a:t>
            </a:r>
            <a:r>
              <a:rPr kumimoji="0" lang="ko-KR" altLang="en-US" sz="7200" b="1" i="0" u="none" strike="noStrike" kern="0" cap="none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개요</a:t>
            </a:r>
            <a:endParaRPr kumimoji="0" lang="en-US" sz="7200" b="1" i="0" u="none" strike="noStrike" kern="0" cap="none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0" name="Rectangle 6"/>
          <p:cNvSpPr/>
          <p:nvPr/>
        </p:nvSpPr>
        <p:spPr>
          <a:xfrm>
            <a:off x="737906" y="18211795"/>
            <a:ext cx="2754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algn="ctr" defTabSz="914400" latinLnBrk="0"/>
            <a:r>
              <a:rPr lang="ko-KR" altLang="en-US" sz="7200" b="1" kern="0" dirty="0" smtClean="0">
                <a:solidFill>
                  <a:schemeClr val="bg1"/>
                </a:solidFill>
                <a:latin typeface="+mn-ea"/>
              </a:rPr>
              <a:t>수행과정</a:t>
            </a:r>
            <a:endParaRPr lang="en-US" altLang="ko-KR" sz="72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9906" y="5372782"/>
            <a:ext cx="27540000" cy="11976943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글자체 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  <p:sp>
        <p:nvSpPr>
          <p:cNvPr id="8" name="TextBox 7"/>
          <p:cNvSpPr txBox="1"/>
          <p:nvPr/>
        </p:nvSpPr>
        <p:spPr>
          <a:xfrm>
            <a:off x="719906" y="19291795"/>
            <a:ext cx="27540000" cy="18564365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글자체 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491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표 10"/>
          <p:cNvGraphicFramePr>
            <a:graphicFrameLocks noGrp="1"/>
          </p:cNvGraphicFramePr>
          <p:nvPr>
            <p:extLst/>
          </p:nvPr>
        </p:nvGraphicFramePr>
        <p:xfrm>
          <a:off x="719906" y="144378"/>
          <a:ext cx="27540000" cy="34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09160">
                  <a:extLst>
                    <a:ext uri="{9D8B030D-6E8A-4147-A177-3AD203B41FA5}">
                      <a16:colId xmlns:a16="http://schemas.microsoft.com/office/drawing/2014/main" val="887130712"/>
                    </a:ext>
                  </a:extLst>
                </a:gridCol>
                <a:gridCol w="11343506">
                  <a:extLst>
                    <a:ext uri="{9D8B030D-6E8A-4147-A177-3AD203B41FA5}">
                      <a16:colId xmlns:a16="http://schemas.microsoft.com/office/drawing/2014/main" val="1097909142"/>
                    </a:ext>
                  </a:extLst>
                </a:gridCol>
              </a:tblGrid>
              <a:tr h="1152000">
                <a:tc gridSpan="2"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 목</a:t>
                      </a:r>
                      <a:r>
                        <a:rPr lang="en-US" altLang="ko-KR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프로젝트명</a:t>
                      </a:r>
                      <a:r>
                        <a:rPr lang="en-US" altLang="ko-KR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5000" b="0" dirty="0">
                        <a:solidFill>
                          <a:schemeClr val="tx1"/>
                        </a:solidFill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72000" latinLnBrk="1"/>
                      <a:endParaRPr lang="ko-KR" altLang="en-US" sz="5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팀명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참여자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출품부문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72000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5000" dirty="0" smtClean="0"/>
                        <a:t>참여기업</a:t>
                      </a:r>
                      <a:r>
                        <a:rPr lang="en-US" altLang="ko-KR" sz="5000" dirty="0" smtClean="0"/>
                        <a:t>(</a:t>
                      </a:r>
                      <a:r>
                        <a:rPr lang="ko-KR" altLang="en-US" sz="5000" dirty="0" smtClean="0"/>
                        <a:t>기관</a:t>
                      </a:r>
                      <a:r>
                        <a:rPr lang="en-US" altLang="ko-KR" sz="5000" dirty="0" smtClean="0"/>
                        <a:t>)</a:t>
                      </a:r>
                      <a:endParaRPr lang="ko-KR" altLang="en-US" sz="5000" dirty="0"/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Rectangle 6"/>
          <p:cNvSpPr/>
          <p:nvPr/>
        </p:nvSpPr>
        <p:spPr>
          <a:xfrm>
            <a:off x="719906" y="4345638"/>
            <a:ext cx="2754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algn="ctr" defTabSz="914400" latinLnBrk="0"/>
            <a:r>
              <a:rPr lang="ko-KR" altLang="en-US" sz="7200" b="1" kern="0" smtClean="0">
                <a:solidFill>
                  <a:schemeClr val="bg1"/>
                </a:solidFill>
                <a:latin typeface="+mn-ea"/>
              </a:rPr>
              <a:t>상세내용</a:t>
            </a:r>
            <a:endParaRPr lang="en-US" altLang="ko-KR" sz="72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Rectangle 6"/>
          <p:cNvSpPr/>
          <p:nvPr/>
        </p:nvSpPr>
        <p:spPr>
          <a:xfrm>
            <a:off x="719906" y="19689252"/>
            <a:ext cx="2754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algn="ctr" defTabSz="914400" latinLnBrk="0"/>
            <a:r>
              <a:rPr lang="ko-KR" altLang="en-US" sz="7200" b="1" kern="0" dirty="0">
                <a:solidFill>
                  <a:schemeClr val="bg1"/>
                </a:solidFill>
                <a:latin typeface="+mn-ea"/>
              </a:rPr>
              <a:t>결과 및 기대효과</a:t>
            </a:r>
            <a:endParaRPr lang="en-US" altLang="ko-KR" sz="72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9906" y="5443046"/>
            <a:ext cx="27540000" cy="13393594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글자체 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  <p:sp>
        <p:nvSpPr>
          <p:cNvPr id="10" name="TextBox 9"/>
          <p:cNvSpPr txBox="1"/>
          <p:nvPr/>
        </p:nvSpPr>
        <p:spPr>
          <a:xfrm>
            <a:off x="719906" y="20744040"/>
            <a:ext cx="27540000" cy="17020680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글자체 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111881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바른고딕"/>
        <a:ea typeface="나눔바른고딕"/>
        <a:cs typeface=""/>
      </a:majorFont>
      <a:minorFont>
        <a:latin typeface="나눔바른고딕"/>
        <a:ea typeface="나눔바른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바른고딕"/>
        <a:ea typeface="나눔바른고딕"/>
        <a:cs typeface=""/>
      </a:majorFont>
      <a:minorFont>
        <a:latin typeface="나눔바른고딕"/>
        <a:ea typeface="나눔바른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127</Words>
  <Application>Microsoft Office PowerPoint</Application>
  <PresentationFormat>사용자 지정</PresentationFormat>
  <Paragraphs>26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Arial</vt:lpstr>
      <vt:lpstr>나눔바른고딕</vt:lpstr>
      <vt:lpstr>Office 테마</vt:lpstr>
      <vt:lpstr>디자인 사용자 지정</vt:lpstr>
      <vt:lpstr>PowerPoint 프레젠테이션</vt:lpstr>
      <vt:lpstr>PowerPoint 프레젠테이션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16</cp:revision>
  <dcterms:created xsi:type="dcterms:W3CDTF">2019-08-22T16:27:09Z</dcterms:created>
  <dcterms:modified xsi:type="dcterms:W3CDTF">2021-11-03T06:52:24Z</dcterms:modified>
</cp:coreProperties>
</file>